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95" r:id="rId2"/>
    <p:sldId id="552" r:id="rId3"/>
    <p:sldId id="538" r:id="rId4"/>
    <p:sldId id="557" r:id="rId5"/>
    <p:sldId id="555" r:id="rId6"/>
    <p:sldId id="556" r:id="rId7"/>
    <p:sldId id="558" r:id="rId8"/>
    <p:sldId id="559" r:id="rId9"/>
    <p:sldId id="553" r:id="rId10"/>
    <p:sldId id="554" r:id="rId11"/>
    <p:sldId id="562" r:id="rId12"/>
    <p:sldId id="563" r:id="rId13"/>
    <p:sldId id="560" r:id="rId14"/>
    <p:sldId id="561" r:id="rId15"/>
    <p:sldId id="564" r:id="rId16"/>
    <p:sldId id="565" r:id="rId17"/>
    <p:sldId id="566" r:id="rId18"/>
    <p:sldId id="567" r:id="rId19"/>
    <p:sldId id="568" r:id="rId20"/>
    <p:sldId id="569" r:id="rId21"/>
    <p:sldId id="570" r:id="rId22"/>
    <p:sldId id="494" r:id="rId23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368" autoAdjust="0"/>
    <p:restoredTop sz="94629" autoAdjust="0"/>
  </p:normalViewPr>
  <p:slideViewPr>
    <p:cSldViewPr>
      <p:cViewPr>
        <p:scale>
          <a:sx n="70" d="100"/>
          <a:sy n="70" d="100"/>
        </p:scale>
        <p:origin x="-115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08" y="-102"/>
      </p:cViewPr>
      <p:guideLst>
        <p:guide orient="horz" pos="3126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515" cy="4967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002" y="0"/>
            <a:ext cx="2890514" cy="4967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5BEEC-D8D4-4A4A-ADE0-E6668E790BFD}" type="datetimeFigureOut">
              <a:rPr lang="pt-BR" smtClean="0"/>
              <a:pPr/>
              <a:t>02/04/2015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437" y="4714953"/>
            <a:ext cx="5336214" cy="44673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309"/>
            <a:ext cx="2890515" cy="496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002" y="9428309"/>
            <a:ext cx="2890514" cy="496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4126C-A9D5-49E7-AF8A-D79A97B53D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3252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4634-2652-4B9E-9120-E6A58EF85B39}" type="datetimeFigureOut">
              <a:rPr lang="pt-BR" smtClean="0"/>
              <a:pPr/>
              <a:t>02/04/2015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3AD5-1B79-4F4C-8970-367AB8F781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8518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4634-2652-4B9E-9120-E6A58EF85B39}" type="datetimeFigureOut">
              <a:rPr lang="pt-BR" smtClean="0"/>
              <a:pPr/>
              <a:t>02/04/2015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3AD5-1B79-4F4C-8970-367AB8F781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0215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4634-2652-4B9E-9120-E6A58EF85B39}" type="datetimeFigureOut">
              <a:rPr lang="pt-BR" smtClean="0"/>
              <a:pPr/>
              <a:t>02/04/2015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3AD5-1B79-4F4C-8970-367AB8F781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6271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4634-2652-4B9E-9120-E6A58EF85B39}" type="datetimeFigureOut">
              <a:rPr lang="pt-BR" smtClean="0"/>
              <a:pPr/>
              <a:t>02/04/2015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3AD5-1B79-4F4C-8970-367AB8F781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5982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4634-2652-4B9E-9120-E6A58EF85B39}" type="datetimeFigureOut">
              <a:rPr lang="pt-BR" smtClean="0"/>
              <a:pPr/>
              <a:t>02/04/2015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3AD5-1B79-4F4C-8970-367AB8F781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96986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4634-2652-4B9E-9120-E6A58EF85B39}" type="datetimeFigureOut">
              <a:rPr lang="pt-BR" smtClean="0"/>
              <a:pPr/>
              <a:t>02/04/2015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3AD5-1B79-4F4C-8970-367AB8F781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30485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4634-2652-4B9E-9120-E6A58EF85B39}" type="datetimeFigureOut">
              <a:rPr lang="pt-BR" smtClean="0"/>
              <a:pPr/>
              <a:t>02/04/2015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3AD5-1B79-4F4C-8970-367AB8F781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8464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4634-2652-4B9E-9120-E6A58EF85B39}" type="datetimeFigureOut">
              <a:rPr lang="pt-BR" smtClean="0"/>
              <a:pPr/>
              <a:t>02/04/2015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3AD5-1B79-4F4C-8970-367AB8F781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653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4634-2652-4B9E-9120-E6A58EF85B39}" type="datetimeFigureOut">
              <a:rPr lang="pt-BR" smtClean="0"/>
              <a:pPr/>
              <a:t>02/04/2015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3AD5-1B79-4F4C-8970-367AB8F781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9326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4634-2652-4B9E-9120-E6A58EF85B39}" type="datetimeFigureOut">
              <a:rPr lang="pt-BR" smtClean="0"/>
              <a:pPr/>
              <a:t>02/04/2015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3AD5-1B79-4F4C-8970-367AB8F781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7536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4634-2652-4B9E-9120-E6A58EF85B39}" type="datetimeFigureOut">
              <a:rPr lang="pt-BR" smtClean="0"/>
              <a:pPr/>
              <a:t>02/04/2015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3AD5-1B79-4F4C-8970-367AB8F781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0847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B4634-2652-4B9E-9120-E6A58EF85B39}" type="datetimeFigureOut">
              <a:rPr lang="pt-BR" smtClean="0"/>
              <a:pPr/>
              <a:t>02/04/2015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43AD5-1B79-4F4C-8970-367AB8F781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0185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tefany.todaka\Desktop\HIGHLINE.QUALIDA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4000"/>
            <a:ext cx="81915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611560" y="6233537"/>
            <a:ext cx="3600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Cliente: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Patricia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Cardim</a:t>
            </a:r>
          </a:p>
          <a:p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Data:    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02/04/2015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6935259" y="6233536"/>
            <a:ext cx="21957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Vendedor(a):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Dani E.</a:t>
            </a:r>
          </a:p>
          <a:p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Técnico(a):</a:t>
            </a:r>
            <a:r>
              <a:rPr lang="pt-BR" sz="900" b="1" dirty="0">
                <a:solidFill>
                  <a:srgbClr val="4D4D4D"/>
                </a:solidFill>
                <a:latin typeface="Myriad Pro Light" pitchFamily="34" charset="0"/>
              </a:rPr>
              <a:t>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Stéfany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Todaka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5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7236296" y="6233537"/>
            <a:ext cx="1800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Linha:   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Armário</a:t>
            </a:r>
          </a:p>
          <a:p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Modelo: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Paris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6233537"/>
            <a:ext cx="3600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Cliente: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Patricia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Cardim</a:t>
            </a:r>
          </a:p>
          <a:p>
            <a:endParaRPr lang="pt-BR" sz="900" dirty="0" smtClean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Ambiente: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Suite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01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308304" y="1405471"/>
            <a:ext cx="1656184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ACABAMENTOS</a:t>
            </a:r>
          </a:p>
          <a:p>
            <a:endParaRPr lang="pt-BR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Externo</a:t>
            </a:r>
          </a:p>
          <a:p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Pintura Fosca Barbante</a:t>
            </a:r>
          </a:p>
          <a:p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Complementos</a:t>
            </a: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Pintura Fosca Barbante</a:t>
            </a:r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Porta</a:t>
            </a: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Pintura Fosca Barbante</a:t>
            </a:r>
          </a:p>
          <a:p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Puxador </a:t>
            </a: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Velos</a:t>
            </a:r>
          </a:p>
          <a:p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Paris</a:t>
            </a:r>
          </a:p>
          <a:p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Fundo</a:t>
            </a: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Pintura Fosca Dijon</a:t>
            </a:r>
          </a:p>
          <a:p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Frente Gaveta</a:t>
            </a: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Pintura </a:t>
            </a:r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Brilho Prússia</a:t>
            </a:r>
          </a:p>
          <a:p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Tampo Couro</a:t>
            </a: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Couro </a:t>
            </a:r>
            <a:r>
              <a:rPr lang="pt-BR" sz="1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Ocean</a:t>
            </a:r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</p:txBody>
      </p:sp>
      <p:pic>
        <p:nvPicPr>
          <p:cNvPr id="7170" name="Picture 2" descr="C:\Users\stefany.todaka\Desktop\DANI E\PATRICIA CARDIM\SUITE 01\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713" y="1196752"/>
            <a:ext cx="6929315" cy="437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07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7236296" y="6233537"/>
            <a:ext cx="1800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Linha:   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Armário</a:t>
            </a:r>
          </a:p>
          <a:p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Modelo: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Paris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1560" y="6233537"/>
            <a:ext cx="3600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Cliente: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Patricia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Cardim</a:t>
            </a:r>
          </a:p>
          <a:p>
            <a:endParaRPr lang="pt-BR" sz="900" dirty="0" smtClean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Ambiente: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Suite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01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  <p:pic>
        <p:nvPicPr>
          <p:cNvPr id="5" name="Imagem 4" descr="SUITE 1_02.PNG"/>
          <p:cNvPicPr>
            <a:picLocks noChangeAspect="1"/>
          </p:cNvPicPr>
          <p:nvPr/>
        </p:nvPicPr>
        <p:blipFill>
          <a:blip r:embed="rId2" cstate="print"/>
          <a:srcRect l="66203" t="10763" r="3821" b="10763"/>
          <a:stretch>
            <a:fillRect/>
          </a:stretch>
        </p:blipFill>
        <p:spPr>
          <a:xfrm>
            <a:off x="2627784" y="980728"/>
            <a:ext cx="266429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196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tefany.todaka\Desktop\DANI E\PATRICIA CARDIM\SUITE 01\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39" r="25782"/>
          <a:stretch/>
        </p:blipFill>
        <p:spPr bwMode="auto">
          <a:xfrm>
            <a:off x="2732016" y="836712"/>
            <a:ext cx="3712192" cy="53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7236296" y="6233537"/>
            <a:ext cx="1800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Linha:   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Armário</a:t>
            </a:r>
          </a:p>
          <a:p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Modelo: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Paris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1560" y="6233537"/>
            <a:ext cx="3600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Cliente: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Patricia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Cardim</a:t>
            </a:r>
          </a:p>
          <a:p>
            <a:endParaRPr lang="pt-BR" sz="900" dirty="0" smtClean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Ambiente: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Suite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01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06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7236296" y="6233537"/>
            <a:ext cx="1800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Linha:   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Armário</a:t>
            </a:r>
          </a:p>
          <a:p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Modelo: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Paris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  <p:pic>
        <p:nvPicPr>
          <p:cNvPr id="8194" name="Picture 2" descr="C:\Users\stefany.todaka\Desktop\DANI E\PATRICIA CARDIM\SUITE 01\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564"/>
          <a:stretch>
            <a:fillRect/>
          </a:stretch>
        </p:blipFill>
        <p:spPr bwMode="auto">
          <a:xfrm>
            <a:off x="1691680" y="764704"/>
            <a:ext cx="5776628" cy="53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611560" y="6233537"/>
            <a:ext cx="3600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Cliente: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Patricia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Cardim</a:t>
            </a:r>
          </a:p>
          <a:p>
            <a:endParaRPr lang="pt-BR" sz="900" dirty="0" smtClean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Ambiente: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Suite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01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4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tefany.todaka\Desktop\DANI E\PATRICIA CARDIM\SUITE 01\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564"/>
          <a:stretch>
            <a:fillRect/>
          </a:stretch>
        </p:blipFill>
        <p:spPr bwMode="auto">
          <a:xfrm>
            <a:off x="1259632" y="908720"/>
            <a:ext cx="5776627" cy="53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7236296" y="6233537"/>
            <a:ext cx="1800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Linha:   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Armário</a:t>
            </a:r>
          </a:p>
          <a:p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Modelo: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Paris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1560" y="6233537"/>
            <a:ext cx="3600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Cliente: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Patricia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Cardim</a:t>
            </a:r>
          </a:p>
          <a:p>
            <a:endParaRPr lang="pt-BR" sz="900" dirty="0" smtClean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Ambiente: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Suite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01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5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3275112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858585"/>
                </a:solidFill>
                <a:latin typeface="Myriad Pro Light" pitchFamily="34" charset="0"/>
              </a:rPr>
              <a:t>SUITE 02</a:t>
            </a:r>
          </a:p>
        </p:txBody>
      </p:sp>
      <p:sp>
        <p:nvSpPr>
          <p:cNvPr id="7" name="Retângulo 6"/>
          <p:cNvSpPr/>
          <p:nvPr/>
        </p:nvSpPr>
        <p:spPr>
          <a:xfrm>
            <a:off x="6935259" y="6233536"/>
            <a:ext cx="21957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Vendedor(a):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Dani E.</a:t>
            </a:r>
          </a:p>
          <a:p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Técnico(a):</a:t>
            </a:r>
            <a:r>
              <a:rPr lang="pt-BR" sz="900" b="1" dirty="0">
                <a:solidFill>
                  <a:srgbClr val="4D4D4D"/>
                </a:solidFill>
                <a:latin typeface="Myriad Pro Light" pitchFamily="34" charset="0"/>
              </a:rPr>
              <a:t>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Stéfany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Todaka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1560" y="6233537"/>
            <a:ext cx="3600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Cliente: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Patricia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Cardim</a:t>
            </a:r>
          </a:p>
          <a:p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Data:    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02/04/2015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26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7236296" y="6233537"/>
            <a:ext cx="1800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Linha:   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Armário</a:t>
            </a:r>
          </a:p>
          <a:p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Modelo: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Paris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6233537"/>
            <a:ext cx="3600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Cliente: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Patricia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Cardim</a:t>
            </a:r>
          </a:p>
          <a:p>
            <a:endParaRPr lang="pt-BR" sz="900" dirty="0" smtClean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Ambiente: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Suite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02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308304" y="1405471"/>
            <a:ext cx="165618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ACABAMENTOS</a:t>
            </a:r>
          </a:p>
          <a:p>
            <a:endParaRPr lang="pt-BR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Externo</a:t>
            </a:r>
          </a:p>
          <a:p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Pintura Fosca </a:t>
            </a:r>
            <a:r>
              <a:rPr lang="pt-BR" sz="1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Rosebud</a:t>
            </a:r>
            <a:endParaRPr lang="pt-BR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Complementos</a:t>
            </a: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Pintura Fosca Barbante</a:t>
            </a:r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Porta</a:t>
            </a: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Pintura Fosca </a:t>
            </a:r>
            <a:r>
              <a:rPr lang="pt-BR" sz="1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Rosebud</a:t>
            </a:r>
            <a:endParaRPr lang="pt-BR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Espelho Cristal</a:t>
            </a:r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Puxador </a:t>
            </a: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Monograma</a:t>
            </a:r>
          </a:p>
          <a:p>
            <a:r>
              <a:rPr lang="pt-B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P</a:t>
            </a:r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aris</a:t>
            </a:r>
          </a:p>
          <a:p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Fundo</a:t>
            </a: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Pintura Fosca Barbante</a:t>
            </a:r>
          </a:p>
          <a:p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Frente Gaveta</a:t>
            </a: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Pintura </a:t>
            </a:r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Brilho </a:t>
            </a:r>
            <a:r>
              <a:rPr lang="pt-BR" sz="1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Plum</a:t>
            </a:r>
            <a:endParaRPr lang="pt-BR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Tampo Couro</a:t>
            </a: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Couro </a:t>
            </a:r>
            <a:r>
              <a:rPr lang="pt-BR" sz="1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Wine</a:t>
            </a:r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</p:txBody>
      </p:sp>
      <p:pic>
        <p:nvPicPr>
          <p:cNvPr id="12290" name="Picture 2" descr="C:\Users\stefany.todaka\Desktop\DANI E\PATRICIA CARDIM\SUITE 02\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8" t="7787" r="32960" b="8006"/>
          <a:stretch/>
        </p:blipFill>
        <p:spPr bwMode="auto">
          <a:xfrm>
            <a:off x="1979712" y="1052736"/>
            <a:ext cx="4900991" cy="505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531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7236296" y="6233537"/>
            <a:ext cx="1800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Linha:   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Armário</a:t>
            </a:r>
          </a:p>
          <a:p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Modelo: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Paris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6233537"/>
            <a:ext cx="3600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Cliente: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Patricia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Cardim</a:t>
            </a:r>
          </a:p>
          <a:p>
            <a:endParaRPr lang="pt-BR" sz="900" dirty="0" smtClean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Ambiente: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Suite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02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  <p:pic>
        <p:nvPicPr>
          <p:cNvPr id="13314" name="Picture 2" descr="C:\Users\stefany.todaka\Desktop\DANI E\PATRICIA CARDIM\SUITE 02\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55" b="4279"/>
          <a:stretch/>
        </p:blipFill>
        <p:spPr bwMode="auto">
          <a:xfrm>
            <a:off x="611560" y="856754"/>
            <a:ext cx="7982209" cy="523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268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7236296" y="6233537"/>
            <a:ext cx="1800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Linha:   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Armário</a:t>
            </a:r>
          </a:p>
          <a:p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Modelo: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Paris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6233537"/>
            <a:ext cx="3600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Cliente: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Patricia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Cardim</a:t>
            </a:r>
          </a:p>
          <a:p>
            <a:endParaRPr lang="pt-BR" sz="900" dirty="0" smtClean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Ambiente: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Suite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02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  <p:pic>
        <p:nvPicPr>
          <p:cNvPr id="14338" name="Picture 2" descr="C:\Users\stefany.todaka\Desktop\DANI E\PATRICIA CARDIM\SUITE 02\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10" r="6349"/>
          <a:stretch/>
        </p:blipFill>
        <p:spPr bwMode="auto">
          <a:xfrm>
            <a:off x="2267744" y="856755"/>
            <a:ext cx="4749422" cy="52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80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tefany.todaka\Desktop\DANI E\PATRICIA CARDIM\SUITE 02\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50" r="4355"/>
          <a:stretch/>
        </p:blipFill>
        <p:spPr bwMode="auto">
          <a:xfrm>
            <a:off x="2267744" y="857506"/>
            <a:ext cx="4968552" cy="52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7236296" y="6233537"/>
            <a:ext cx="1800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Linha:   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Armário</a:t>
            </a:r>
          </a:p>
          <a:p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Modelo: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Paris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6233537"/>
            <a:ext cx="3600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Cliente: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Patricia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Cardim</a:t>
            </a:r>
          </a:p>
          <a:p>
            <a:endParaRPr lang="pt-BR" sz="900" dirty="0" smtClean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Ambiente: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Suite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02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02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327511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858585"/>
                </a:solidFill>
                <a:latin typeface="Myriad Pro Light" pitchFamily="34" charset="0"/>
              </a:rPr>
              <a:t>CLOSET </a:t>
            </a:r>
          </a:p>
          <a:p>
            <a:pPr algn="ctr"/>
            <a:r>
              <a:rPr lang="pt-BR" sz="1400" b="1" dirty="0" smtClean="0">
                <a:solidFill>
                  <a:srgbClr val="858585"/>
                </a:solidFill>
                <a:latin typeface="Myriad Pro Light" pitchFamily="34" charset="0"/>
              </a:rPr>
              <a:t>PATRICIA CARDIM</a:t>
            </a:r>
          </a:p>
        </p:txBody>
      </p:sp>
      <p:sp>
        <p:nvSpPr>
          <p:cNvPr id="7" name="Retângulo 6"/>
          <p:cNvSpPr/>
          <p:nvPr/>
        </p:nvSpPr>
        <p:spPr>
          <a:xfrm>
            <a:off x="6935259" y="6233536"/>
            <a:ext cx="21957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Vendedor(a):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Dani E.</a:t>
            </a:r>
          </a:p>
          <a:p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Técnico(a):</a:t>
            </a:r>
            <a:r>
              <a:rPr lang="pt-BR" sz="900" b="1" dirty="0">
                <a:solidFill>
                  <a:srgbClr val="4D4D4D"/>
                </a:solidFill>
                <a:latin typeface="Myriad Pro Light" pitchFamily="34" charset="0"/>
              </a:rPr>
              <a:t>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Stéfany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Todaka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1560" y="6233537"/>
            <a:ext cx="3600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Cliente: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Patricia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Cardim</a:t>
            </a:r>
          </a:p>
          <a:p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Data:    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02/04/2015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5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7236296" y="6233537"/>
            <a:ext cx="1800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Linha:   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Armário</a:t>
            </a:r>
          </a:p>
          <a:p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Modelo: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Paris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6233537"/>
            <a:ext cx="3600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Cliente: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Patricia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Cardim</a:t>
            </a:r>
          </a:p>
          <a:p>
            <a:endParaRPr lang="pt-BR" sz="900" dirty="0" smtClean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Ambiente: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Suite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02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  <p:pic>
        <p:nvPicPr>
          <p:cNvPr id="16386" name="Picture 2" descr="C:\Users\stefany.todaka\Desktop\DANI E\PATRICIA CARDIM\SUITE 02\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663"/>
          <a:stretch/>
        </p:blipFill>
        <p:spPr bwMode="auto">
          <a:xfrm>
            <a:off x="928764" y="941053"/>
            <a:ext cx="7315644" cy="52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29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tefany.todaka\Desktop\DANI E\PATRICIA CARDIM\SUITE 02\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663"/>
          <a:stretch/>
        </p:blipFill>
        <p:spPr bwMode="auto">
          <a:xfrm>
            <a:off x="928764" y="941053"/>
            <a:ext cx="7315644" cy="52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7236296" y="6233537"/>
            <a:ext cx="1800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Linha:   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Armário</a:t>
            </a:r>
          </a:p>
          <a:p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Modelo: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Paris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6233537"/>
            <a:ext cx="3600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Cliente: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Patricia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Cardim</a:t>
            </a:r>
          </a:p>
          <a:p>
            <a:endParaRPr lang="pt-BR" sz="900" dirty="0" smtClean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Ambiente: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Suite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02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5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tângulo 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319" t="44617" r="42910" b="42783"/>
            <a:stretch>
              <a:fillRect/>
            </a:stretch>
          </p:blipFill>
          <p:spPr>
            <a:xfrm>
              <a:off x="3671900" y="2852936"/>
              <a:ext cx="1800200" cy="864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7234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7236296" y="6233537"/>
            <a:ext cx="1800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Linha:   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Armário</a:t>
            </a:r>
          </a:p>
          <a:p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Modelo: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Lite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334125" y="1038188"/>
            <a:ext cx="1656184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ACABAMENTOS</a:t>
            </a:r>
          </a:p>
          <a:p>
            <a:endParaRPr lang="pt-BR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Lite</a:t>
            </a:r>
          </a:p>
          <a:p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Fundo</a:t>
            </a: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Pintura Fosca Branca</a:t>
            </a:r>
          </a:p>
          <a:p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 </a:t>
            </a:r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Prateleiras</a:t>
            </a:r>
          </a:p>
          <a:p>
            <a:r>
              <a:rPr lang="pt-B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Pintura Fosca </a:t>
            </a:r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Branca</a:t>
            </a:r>
          </a:p>
          <a:p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Pintura Fosca Black</a:t>
            </a:r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Frente Gaveta</a:t>
            </a:r>
          </a:p>
          <a:p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Pintura Brilho Black</a:t>
            </a:r>
          </a:p>
          <a:p>
            <a:endParaRPr lang="pt-BR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Puxador </a:t>
            </a:r>
          </a:p>
          <a:p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Monograma</a:t>
            </a:r>
          </a:p>
          <a:p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Panca</a:t>
            </a: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Pintura Fosca Black</a:t>
            </a:r>
          </a:p>
          <a:p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Porta</a:t>
            </a: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Espelho Cristal</a:t>
            </a:r>
          </a:p>
          <a:p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Acessórios</a:t>
            </a:r>
          </a:p>
          <a:p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Borda de alumínio</a:t>
            </a:r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Trava</a:t>
            </a:r>
          </a:p>
          <a:p>
            <a:r>
              <a:rPr lang="pt-BR" sz="1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Matelassê</a:t>
            </a:r>
            <a:endParaRPr lang="pt-BR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Tutto</a:t>
            </a:r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 </a:t>
            </a:r>
            <a:r>
              <a:rPr lang="pt-BR" sz="1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ornare</a:t>
            </a:r>
            <a:endParaRPr lang="pt-BR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Divisórias</a:t>
            </a:r>
          </a:p>
          <a:p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Suporte </a:t>
            </a:r>
            <a:r>
              <a:rPr lang="pt-BR" sz="1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</a:rPr>
              <a:t>Palitó</a:t>
            </a:r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  <a:p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6233537"/>
            <a:ext cx="3600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Cliente: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Patricia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Cardim</a:t>
            </a:r>
          </a:p>
          <a:p>
            <a:endParaRPr lang="pt-BR" sz="900" dirty="0" smtClean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Ambiente: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Closet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Sra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  <p:pic>
        <p:nvPicPr>
          <p:cNvPr id="1026" name="Picture 2" descr="C:\Users\stefany.todaka\Desktop\DANI E\PATRICIA CARDIM\CLOSER SRA\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85" t="7017" r="16360" b="7947"/>
          <a:stretch/>
        </p:blipFill>
        <p:spPr bwMode="auto">
          <a:xfrm>
            <a:off x="552644" y="1124744"/>
            <a:ext cx="62851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99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efany.todaka\Desktop\DANI E\PATRICIA CARDIM\CLOSER SRA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891528"/>
            <a:ext cx="8468178" cy="534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7236296" y="6233537"/>
            <a:ext cx="1800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Linha:   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Armário</a:t>
            </a:r>
          </a:p>
          <a:p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Modelo: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Lite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1560" y="6233537"/>
            <a:ext cx="3600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Cliente: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Patricia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Cardim</a:t>
            </a:r>
          </a:p>
          <a:p>
            <a:endParaRPr lang="pt-BR" sz="900" dirty="0" smtClean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Ambiente: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Closet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Sra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56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7236296" y="6233537"/>
            <a:ext cx="1800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Linha:   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Armário</a:t>
            </a:r>
          </a:p>
          <a:p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Modelo: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Lite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  <p:pic>
        <p:nvPicPr>
          <p:cNvPr id="2050" name="Picture 2" descr="C:\Users\stefany.todaka\Desktop\DANI E\PATRICIA CARDIM\CLOSER SRA\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60" r="8261"/>
          <a:stretch/>
        </p:blipFill>
        <p:spPr bwMode="auto">
          <a:xfrm>
            <a:off x="437556" y="836712"/>
            <a:ext cx="831090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611560" y="6233537"/>
            <a:ext cx="3600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Cliente: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Patricia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Cardim</a:t>
            </a:r>
          </a:p>
          <a:p>
            <a:endParaRPr lang="pt-BR" sz="900" dirty="0" smtClean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Ambiente: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Closet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Sra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064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7236296" y="6233537"/>
            <a:ext cx="1800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Linha:   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Armário</a:t>
            </a:r>
          </a:p>
          <a:p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Modelo: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Lite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  <p:pic>
        <p:nvPicPr>
          <p:cNvPr id="3074" name="Picture 2" descr="C:\Users\stefany.todaka\Desktop\DANI E\PATRICIA CARDIM\CLOSER SRA\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04" r="20043"/>
          <a:stretch/>
        </p:blipFill>
        <p:spPr bwMode="auto">
          <a:xfrm>
            <a:off x="812589" y="891528"/>
            <a:ext cx="7503827" cy="534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11560" y="6233537"/>
            <a:ext cx="3600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Cliente: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Patricia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Cardim</a:t>
            </a:r>
          </a:p>
          <a:p>
            <a:endParaRPr lang="pt-BR" sz="900" dirty="0" smtClean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Ambiente: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Closet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Sra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8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7236296" y="6233537"/>
            <a:ext cx="1800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Linha:   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Armário</a:t>
            </a:r>
          </a:p>
          <a:p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Modelo: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Lite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  <p:pic>
        <p:nvPicPr>
          <p:cNvPr id="5122" name="Picture 2" descr="C:\Users\stefany.todaka\Desktop\DANI E\PATRICIA CARDIM\CLOSER SRA\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77" t="7715" r="27613" b="3809"/>
          <a:stretch/>
        </p:blipFill>
        <p:spPr bwMode="auto">
          <a:xfrm>
            <a:off x="2627784" y="876923"/>
            <a:ext cx="3969604" cy="533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11560" y="6233537"/>
            <a:ext cx="3600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Cliente: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Patricia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Cardim</a:t>
            </a:r>
          </a:p>
          <a:p>
            <a:endParaRPr lang="pt-BR" sz="900" dirty="0" smtClean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Ambiente: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Closet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Sra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71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tefany.todaka\Desktop\DANI E\PATRICIA CARDIM\CLOSER SRA\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80" t="6964" r="27429" b="3926"/>
          <a:stretch/>
        </p:blipFill>
        <p:spPr bwMode="auto">
          <a:xfrm>
            <a:off x="2483768" y="867265"/>
            <a:ext cx="4117935" cy="534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7236296" y="6233537"/>
            <a:ext cx="1800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Linha:   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Armário</a:t>
            </a:r>
          </a:p>
          <a:p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Modelo: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Lite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1560" y="6233537"/>
            <a:ext cx="3600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Cliente: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Patricia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Cardim</a:t>
            </a:r>
          </a:p>
          <a:p>
            <a:endParaRPr lang="pt-BR" sz="900" dirty="0" smtClean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Ambiente: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Closet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Sra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6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3275112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858585"/>
                </a:solidFill>
                <a:latin typeface="Myriad Pro Light" pitchFamily="34" charset="0"/>
              </a:rPr>
              <a:t>SUITE 01</a:t>
            </a:r>
          </a:p>
        </p:txBody>
      </p:sp>
      <p:sp>
        <p:nvSpPr>
          <p:cNvPr id="7" name="Retângulo 6"/>
          <p:cNvSpPr/>
          <p:nvPr/>
        </p:nvSpPr>
        <p:spPr>
          <a:xfrm>
            <a:off x="6935259" y="6233536"/>
            <a:ext cx="21957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Vendedor(a):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Dani E.</a:t>
            </a:r>
          </a:p>
          <a:p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Técnico(a):</a:t>
            </a:r>
            <a:r>
              <a:rPr lang="pt-BR" sz="900" b="1" dirty="0">
                <a:solidFill>
                  <a:srgbClr val="4D4D4D"/>
                </a:solidFill>
                <a:latin typeface="Myriad Pro Light" pitchFamily="34" charset="0"/>
              </a:rPr>
              <a:t>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Stéfany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Todaka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1560" y="6233537"/>
            <a:ext cx="3600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Cliente:  </a:t>
            </a:r>
            <a:r>
              <a:rPr lang="pt-BR" sz="900" b="1" dirty="0" err="1" smtClean="0">
                <a:solidFill>
                  <a:srgbClr val="4D4D4D"/>
                </a:solidFill>
                <a:latin typeface="Myriad Pro Light" pitchFamily="34" charset="0"/>
              </a:rPr>
              <a:t>Patricia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 Cardim</a:t>
            </a:r>
          </a:p>
          <a:p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  <a:p>
            <a:r>
              <a:rPr lang="pt-BR" sz="900" dirty="0" smtClean="0">
                <a:solidFill>
                  <a:srgbClr val="4D4D4D"/>
                </a:solidFill>
                <a:latin typeface="Myriad Pro Light" pitchFamily="34" charset="0"/>
              </a:rPr>
              <a:t>Data:      </a:t>
            </a:r>
            <a:r>
              <a:rPr lang="pt-BR" sz="900" b="1" dirty="0" smtClean="0">
                <a:solidFill>
                  <a:srgbClr val="4D4D4D"/>
                </a:solidFill>
                <a:latin typeface="Myriad Pro Light" pitchFamily="34" charset="0"/>
              </a:rPr>
              <a:t>02/04/2015</a:t>
            </a:r>
            <a:endParaRPr lang="pt-BR" sz="900" b="1" dirty="0">
              <a:solidFill>
                <a:srgbClr val="4D4D4D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1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5902</TotalTime>
  <Words>408</Words>
  <Application>Microsoft Office PowerPoint</Application>
  <PresentationFormat>Apresentação no Ecrã (4:3)</PresentationFormat>
  <Paragraphs>234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3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Flávio Alexandre Batel</dc:creator>
  <cp:lastModifiedBy>daniela.erreiro</cp:lastModifiedBy>
  <cp:revision>506</cp:revision>
  <cp:lastPrinted>2013-11-28T19:33:24Z</cp:lastPrinted>
  <dcterms:created xsi:type="dcterms:W3CDTF">2013-07-30T22:07:32Z</dcterms:created>
  <dcterms:modified xsi:type="dcterms:W3CDTF">2015-04-02T18:12:50Z</dcterms:modified>
</cp:coreProperties>
</file>